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5"/>
  </p:notesMasterIdLst>
  <p:sldIdLst>
    <p:sldId id="283" r:id="rId2"/>
    <p:sldId id="285" r:id="rId3"/>
    <p:sldId id="284" r:id="rId4"/>
  </p:sldIdLst>
  <p:sldSz cx="9144000" cy="6858000" type="screen4x3"/>
  <p:notesSz cx="6881813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A931"/>
    <a:srgbClr val="782B35"/>
    <a:srgbClr val="FFFFFF"/>
    <a:srgbClr val="FEF0D6"/>
    <a:srgbClr val="FFE07D"/>
    <a:srgbClr val="ABC3DF"/>
    <a:srgbClr val="FEEBCA"/>
    <a:srgbClr val="4F81BD"/>
    <a:srgbClr val="F9F9F9"/>
    <a:srgbClr val="F9B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6" autoAdjust="0"/>
    <p:restoredTop sz="94660"/>
  </p:normalViewPr>
  <p:slideViewPr>
    <p:cSldViewPr>
      <p:cViewPr varScale="1">
        <p:scale>
          <a:sx n="74" d="100"/>
          <a:sy n="74" d="100"/>
        </p:scale>
        <p:origin x="139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8AE329D-DBAE-4709-B1EB-9AE586848304}" type="datetimeFigureOut">
              <a:rPr lang="es-MX" smtClean="0"/>
              <a:t>25/06/2020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5D7FFB-D1D9-4EF0-8B07-B1C9F066D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611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7 Marcador de título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85725" indent="0">
              <a:defRPr sz="1400">
                <a:latin typeface="Century Gothic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cid:F29E7B28-8020-44CB-B46F-649A47DE1584@dipe.gob.mx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/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0041" t="27169" r="50950" b="26041"/>
          <a:stretch/>
        </p:blipFill>
        <p:spPr bwMode="auto">
          <a:xfrm>
            <a:off x="107504" y="5311099"/>
            <a:ext cx="1039996" cy="1149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1" name="19458 Rectángulo"/>
          <p:cNvSpPr>
            <a:spLocks noChangeArrowheads="1"/>
          </p:cNvSpPr>
          <p:nvPr userDrawn="1"/>
        </p:nvSpPr>
        <p:spPr bwMode="auto">
          <a:xfrm>
            <a:off x="971599" y="91922"/>
            <a:ext cx="8157039" cy="3965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s-E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Imagen 17"/>
          <p:cNvPicPr/>
          <p:nvPr userDrawn="1"/>
        </p:nvPicPr>
        <p:blipFill rotWithShape="1">
          <a:blip r:embed="rId5"/>
          <a:srcRect l="2546" t="24150" r="2411" b="18796"/>
          <a:stretch/>
        </p:blipFill>
        <p:spPr bwMode="auto">
          <a:xfrm>
            <a:off x="7596336" y="6525343"/>
            <a:ext cx="962540" cy="322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88437" y="502517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 rotWithShape="1">
          <a:blip r:embed="rId6"/>
          <a:srcRect l="1538" t="20313" r="770" b="24302"/>
          <a:stretch/>
        </p:blipFill>
        <p:spPr>
          <a:xfrm>
            <a:off x="17252" y="6381328"/>
            <a:ext cx="9126748" cy="144016"/>
          </a:xfrm>
          <a:prstGeom prst="rect">
            <a:avLst/>
          </a:prstGeom>
        </p:spPr>
      </p:pic>
      <p:pic>
        <p:nvPicPr>
          <p:cNvPr id="9" name="Imagen 8" descr="cid:F29E7B28-8020-44CB-B46F-649A47DE1584@dipe.gob.mx"/>
          <p:cNvPicPr/>
          <p:nvPr userDrawn="1"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1" b="15617"/>
          <a:stretch/>
        </p:blipFill>
        <p:spPr bwMode="auto">
          <a:xfrm>
            <a:off x="0" y="80081"/>
            <a:ext cx="1074527" cy="42243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uadroTexto 9"/>
          <p:cNvSpPr txBox="1"/>
          <p:nvPr userDrawn="1"/>
        </p:nvSpPr>
        <p:spPr>
          <a:xfrm>
            <a:off x="107504" y="6559502"/>
            <a:ext cx="468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Estudios Económicos, Actuariales y Presupuesto</a:t>
            </a:r>
            <a:endParaRPr lang="es-MX" sz="1400" i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marL="85725" indent="0"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361950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7223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892175" indent="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4335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985" y="2276872"/>
            <a:ext cx="6686404" cy="403244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10" y="620688"/>
            <a:ext cx="6400780" cy="1589438"/>
          </a:xfrm>
          <a:prstGeom prst="rect">
            <a:avLst/>
          </a:prstGeom>
        </p:spPr>
      </p:pic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330908"/>
          </a:xfrm>
        </p:spPr>
        <p:txBody>
          <a:bodyPr/>
          <a:lstStyle/>
          <a:p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ALTAS Y BAJAS PENSIONADOS </a:t>
            </a:r>
            <a:endParaRPr lang="es-MX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1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052737"/>
            <a:ext cx="7488831" cy="46293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COMPARATIVO </a:t>
            </a:r>
            <a:r>
              <a:rPr lang="es-MX" sz="1600" dirty="0">
                <a:latin typeface="Calibri" panose="020F0502020204030204" pitchFamily="34" charset="0"/>
                <a:cs typeface="Calibri" panose="020F0502020204030204" pitchFamily="34" charset="0"/>
              </a:rPr>
              <a:t>DE ALTAS POR TIPO DE PENSIÓN</a:t>
            </a:r>
            <a:endParaRPr lang="es-MX" sz="16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9265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2474"/>
            <a:ext cx="7888390" cy="461278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HISTÓRICO ALTAS Y BAJAS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631908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Personalizado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7A1C2E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 sz="1200" dirty="0" smtClean="0">
            <a:solidFill>
              <a:schemeClr val="bg1"/>
            </a:solidFill>
          </a:defRPr>
        </a:defPPr>
      </a:lstStyle>
      <a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5105</TotalTime>
  <Words>17</Words>
  <Application>Microsoft Office PowerPoint</Application>
  <PresentationFormat>Presentación en pantalla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Century Gothic</vt:lpstr>
      <vt:lpstr>Default Theme</vt:lpstr>
      <vt:lpstr>ALTAS Y BAJAS PENSIONADOS </vt:lpstr>
      <vt:lpstr>COMPARATIVO DE ALTAS POR TIPO DE PENSIÓN</vt:lpstr>
      <vt:lpstr>HISTÓRICO ALTAS Y BAJAS</vt:lpstr>
    </vt:vector>
  </TitlesOfParts>
  <Company>Direccion de Pensiones del Estado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0</dc:title>
  <dc:creator>CMORA</dc:creator>
  <cp:lastModifiedBy>Ramirez Ramirez, Fatima Gabriela</cp:lastModifiedBy>
  <cp:revision>516</cp:revision>
  <cp:lastPrinted>2018-08-01T20:50:40Z</cp:lastPrinted>
  <dcterms:created xsi:type="dcterms:W3CDTF">2010-04-13T17:25:27Z</dcterms:created>
  <dcterms:modified xsi:type="dcterms:W3CDTF">2020-06-25T16:21:14Z</dcterms:modified>
</cp:coreProperties>
</file>